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3" r:id="rId7"/>
    <p:sldId id="268" r:id="rId8"/>
    <p:sldId id="264" r:id="rId9"/>
    <p:sldId id="265" r:id="rId10"/>
    <p:sldId id="272" r:id="rId11"/>
    <p:sldId id="273" r:id="rId12"/>
    <p:sldId id="267" r:id="rId13"/>
    <p:sldId id="274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994B3-2F71-4FAE-BBBE-D5B308187928}" type="datetimeFigureOut">
              <a:rPr lang="en-US" altLang="zh-TW"/>
              <a:t>4/3/2016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1A26D-2745-4D60-94AF-5FA6D72C9257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10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9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729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559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63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241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89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422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7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17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88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54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4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61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17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1A26D-2745-4D60-94AF-5FA6D72C9257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18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8799" y="2652252"/>
            <a:ext cx="7197726" cy="2421464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第二人生</a:t>
            </a:r>
            <a:endParaRPr lang="zh-TW" altLang="en-US" sz="6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538692"/>
            <a:ext cx="4881563" cy="548970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8799" y="5135032"/>
            <a:ext cx="7197726" cy="1405467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隨便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—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劉冠林、施俊羽、王柏翰、高宜誠</a:t>
            </a: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0725" y="3929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dirty="0" smtClean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就是美</a:t>
            </a:r>
            <a:r>
              <a:rPr lang="en-US" altLang="zh-TW" sz="5400" dirty="0" smtClean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!!!</a:t>
            </a:r>
            <a:endParaRPr lang="zh-TW" altLang="en-US" sz="5400" dirty="0">
              <a:latin typeface="微軟正黑體 Light" charset="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37" y="1841500"/>
            <a:ext cx="2714625" cy="482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12" y="1841500"/>
            <a:ext cx="2714625" cy="4826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87" y="1816100"/>
            <a:ext cx="2714625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2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6125" y="2322194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dirty="0" smtClean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Demo Time</a:t>
            </a:r>
            <a:endParaRPr lang="zh-TW" altLang="en-US" sz="5400" dirty="0">
              <a:latin typeface="微軟正黑體 Light" charset="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92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0514" y="99694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dirty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技術支援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90750" y="2318164"/>
            <a:ext cx="8205788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Backend: </a:t>
            </a: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No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de.js、MySQL</a:t>
            </a:r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Cl</a:t>
            </a:r>
            <a:r>
              <a:rPr lang="en-US" altLang="zh-TW" sz="3600" dirty="0" err="1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ient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 </a:t>
            </a:r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Side: iOS (Ob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j-C</a:t>
            </a:r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)、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And</a:t>
            </a:r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ro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id</a:t>
            </a:r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View Desi</a:t>
            </a:r>
            <a:r>
              <a:rPr lang="en-US" altLang="zh-TW" sz="3600" dirty="0" err="1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gn</a:t>
            </a:r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: </a:t>
            </a:r>
            <a:r>
              <a:rPr lang="en-US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Adobe</a:t>
            </a: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 </a:t>
            </a:r>
            <a:r>
              <a:rPr lang="en-US" altLang="en-US" sz="3600" dirty="0" err="1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Xd</a:t>
            </a:r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、Ps</a:t>
            </a:r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11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62" y="0"/>
            <a:ext cx="9882341" cy="6895061"/>
          </a:xfrm>
        </p:spPr>
      </p:pic>
      <p:sp>
        <p:nvSpPr>
          <p:cNvPr id="6" name="文字方塊 5"/>
          <p:cNvSpPr txBox="1"/>
          <p:nvPr/>
        </p:nvSpPr>
        <p:spPr>
          <a:xfrm>
            <a:off x="1508288" y="433633"/>
            <a:ext cx="5429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6"/>
                </a:solidFill>
              </a:rPr>
              <a:t>https://coggle.it/diagram/Vv55YkQsNrZGtbAF</a:t>
            </a:r>
            <a:endParaRPr lang="zh-TW" altLang="en-US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5025" y="99694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dirty="0" smtClean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未來，無量。</a:t>
            </a:r>
            <a:endParaRPr lang="zh-TW" altLang="en-US" sz="5400" dirty="0">
              <a:latin typeface="微軟正黑體 Light" charset="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0750" y="1911865"/>
            <a:ext cx="8205788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sz="3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一種架構，多種形態</a:t>
            </a:r>
            <a:endParaRPr lang="en-US" altLang="zh-TW" sz="36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r>
              <a:rPr lang="zh-TW" alt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前期架構設計，以時間為分割單位，只需要輸入時段對應功能，便能無限擴展</a:t>
            </a:r>
            <a:endParaRPr lang="en-US" altLang="zh-TW" sz="2800" b="1" dirty="0">
              <a:solidFill>
                <a:schemeClr val="accent5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endParaRPr lang="en-US" altLang="zh-TW" sz="36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r>
              <a:rPr lang="zh-TW" altLang="en-US" sz="3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智慧校園、智慧城市、智慧生活</a:t>
            </a:r>
            <a:endParaRPr lang="en-US" altLang="zh-TW" sz="36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r>
              <a:rPr lang="zh-TW" alt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從智慧校園出發，也能擴展至城市，更能影響生活帶來便利</a:t>
            </a:r>
            <a:endParaRPr lang="en-US" altLang="zh-TW" sz="28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endParaRPr lang="en-US" altLang="zh-TW" sz="2800" b="1" dirty="0">
              <a:solidFill>
                <a:schemeClr val="accent5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algn="ctr"/>
            <a:r>
              <a:rPr lang="en-US" altLang="zh-TW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2343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5025" y="1052194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dirty="0" smtClean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Any Questions??</a:t>
            </a:r>
            <a:endParaRPr lang="zh-TW" altLang="en-US" sz="5400" dirty="0">
              <a:latin typeface="微軟正黑體 Light" charset="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0750" y="3105665"/>
            <a:ext cx="820578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3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Q &amp; A</a:t>
            </a:r>
            <a:endParaRPr lang="en-US" altLang="zh-TW" sz="3200" dirty="0" smtClean="0">
              <a:solidFill>
                <a:schemeClr val="accent5">
                  <a:lumMod val="40000"/>
                  <a:lumOff val="60000"/>
                </a:schemeClr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154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4525" y="2411094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dirty="0" smtClean="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It is not end, but is another start!!</a:t>
            </a:r>
          </a:p>
        </p:txBody>
      </p:sp>
    </p:spTree>
    <p:extLst>
      <p:ext uri="{BB962C8B-B14F-4D97-AF65-F5344CB8AC3E}">
        <p14:creationId xmlns:p14="http://schemas.microsoft.com/office/powerpoint/2010/main" val="1628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2872" y="993906"/>
            <a:ext cx="7404817" cy="1456267"/>
          </a:xfrm>
        </p:spPr>
        <p:txBody>
          <a:bodyPr>
            <a:noAutofit/>
          </a:bodyPr>
          <a:lstStyle/>
          <a:p>
            <a:r>
              <a:rPr lang="zh-TW" alt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你有以下這些狀況嗎?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703118" y="1816975"/>
            <a:ext cx="503308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常常覺得生活很雜亂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36803" y="2656616"/>
            <a:ext cx="654322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每次都是前一個晚上趕作業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595771" y="368107"/>
            <a:ext cx="585948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午餐最常問道</a:t>
            </a:r>
            <a:r>
              <a:rPr lang="en-US" altLang="zh-TW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:</a:t>
            </a:r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 要吃什麼</a:t>
            </a:r>
            <a:r>
              <a:rPr lang="en-US" altLang="zh-TW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??</a:t>
            </a:r>
            <a:endParaRPr lang="zh-TW" altLang="en-US" sz="40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52738" y="3059400"/>
            <a:ext cx="503308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早上起不來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335186" y="4508268"/>
            <a:ext cx="503308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不知道今天要考試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595771" y="5534396"/>
            <a:ext cx="503308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每個月的</a:t>
            </a:r>
            <a:r>
              <a:rPr lang="en-US" altLang="zh-TW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$$</a:t>
            </a:r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都吃光了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460312" y="4694755"/>
            <a:ext cx="503308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忘記重要的事情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59732" y="5789982"/>
            <a:ext cx="503308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事情太多做不來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82872" y="3668627"/>
            <a:ext cx="780478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晚餐吃個大餐，發現</a:t>
            </a:r>
            <a:r>
              <a:rPr lang="en-US" altLang="zh-TW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$$</a:t>
            </a:r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見底了</a:t>
            </a:r>
          </a:p>
        </p:txBody>
      </p:sp>
    </p:spTree>
    <p:extLst>
      <p:ext uri="{BB962C8B-B14F-4D97-AF65-F5344CB8AC3E}">
        <p14:creationId xmlns:p14="http://schemas.microsoft.com/office/powerpoint/2010/main" val="42808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90"/>
            <a:ext cx="12192000" cy="686908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542925"/>
            <a:ext cx="10917238" cy="5701036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我懂，你需要另一個人來幫你、</a:t>
            </a:r>
          </a:p>
          <a:p>
            <a:pPr marL="0" indent="0" algn="ctr">
              <a:buNone/>
            </a:pPr>
            <a:r>
              <a:rPr lang="zh-TW" alt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提醒你、甚至改變你</a:t>
            </a:r>
            <a:r>
              <a:rPr lang="en-US" altLang="zh-TW" sz="54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微軟正黑體 Light" panose="020B0304030504040204" pitchFamily="34" charset="-120"/>
              </a:rPr>
              <a:t>!! </a:t>
            </a:r>
            <a:endParaRPr lang="zh-TW" altLang="zh-TW" sz="54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51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2346" y="356139"/>
            <a:ext cx="7180967" cy="144749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54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"/>
                <a:ea typeface="Microsoft JhengHei" charset="0"/>
              </a:rPr>
              <a:t>他就在你的身邊</a:t>
            </a:r>
            <a:endParaRPr lang="zh-TW" altLang="zh-TW" sz="5400" b="1" dirty="0">
              <a:solidFill>
                <a:schemeClr val="accent4">
                  <a:lumMod val="40000"/>
                  <a:lumOff val="60000"/>
                </a:schemeClr>
              </a:solidFill>
              <a:latin typeface="Microsoft JhengHei"/>
            </a:endParaRPr>
          </a:p>
        </p:txBody>
      </p:sp>
      <p:pic>
        <p:nvPicPr>
          <p:cNvPr id="2" name="圖片 1" descr="MI_20160403_0757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665" y="356140"/>
            <a:ext cx="3460359" cy="614908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96286" y="1803632"/>
            <a:ext cx="7382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只需要簡單的註冊，就能即刻</a:t>
            </a:r>
            <a:r>
              <a:rPr lang="zh-TW" altLang="en-US" sz="3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擁有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存在手機上，隨時隨地跟著</a:t>
            </a:r>
            <a:r>
              <a:rPr lang="zh-TW" altLang="en-US" sz="3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你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你的時間，完美安排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上課大小事，他幫你記住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別猶豫，他知道你要吃什麼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你的事就是我的事，先後有序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起床，不再困難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330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0514" y="-230506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存在手機上，隨時隨地跟著你</a:t>
            </a:r>
            <a:endParaRPr lang="en-US" altLang="zh-TW" sz="54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1265" y="1109431"/>
            <a:ext cx="820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支援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Android</a:t>
            </a: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、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IOS</a:t>
            </a: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，讓手機時時提醒你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76" y="1904043"/>
            <a:ext cx="2619631" cy="46571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22" y="1904043"/>
            <a:ext cx="2621546" cy="4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0514" y="-230506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更升級</a:t>
            </a:r>
            <a:r>
              <a:rPr lang="en-US" altLang="zh-TW" sz="54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!!</a:t>
            </a:r>
            <a:endParaRPr lang="en-US" altLang="zh-TW" sz="54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1265" y="1109431"/>
            <a:ext cx="82048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sz="3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網頁端設計</a:t>
            </a:r>
            <a:r>
              <a:rPr lang="en-US" altLang="zh-TW" sz="3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!!!</a:t>
            </a:r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066689" y="1755762"/>
            <a:ext cx="820488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5400" dirty="0" smtClean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second-life.hsexpert.net</a:t>
            </a:r>
            <a:endParaRPr lang="zh-TW" altLang="en-US" sz="540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58" y="2568807"/>
            <a:ext cx="8623300" cy="42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0514" y="-230506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你的時間，完美安排</a:t>
            </a:r>
            <a:endParaRPr lang="en-US" altLang="zh-TW" sz="54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1265" y="1109431"/>
            <a:ext cx="82048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3600" dirty="0" err="1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時間導向的管理</a:t>
            </a:r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，</a:t>
            </a:r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把當下做到最好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552" y="1755762"/>
            <a:ext cx="2870200" cy="510512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82" y="3095699"/>
            <a:ext cx="2014538" cy="35814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4" y="1854200"/>
            <a:ext cx="2014538" cy="35814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83" y="1854200"/>
            <a:ext cx="201453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0514" y="-230506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>
                <a:latin typeface="微軟正黑體 Light" charset="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別猶豫，他知道你要吃什麼</a:t>
            </a:r>
            <a:endParaRPr lang="zh-TW" altLang="en-US" sz="5400" dirty="0">
              <a:latin typeface="微軟正黑體 Light" charset="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1265" y="1109431"/>
            <a:ext cx="820488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你的喜好，他都知道</a:t>
            </a:r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5" y="2257166"/>
            <a:ext cx="2313373" cy="41126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61" y="2257166"/>
            <a:ext cx="2313373" cy="41126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08" y="2257167"/>
            <a:ext cx="2313373" cy="41126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54" y="2257166"/>
            <a:ext cx="2313373" cy="411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0514" y="-230506"/>
            <a:ext cx="10917238" cy="181217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5400">
                <a:latin typeface="微軟正黑體 Light" charset="0"/>
                <a:ea typeface="微軟正黑體 Light" charset="0"/>
                <a:cs typeface="微軟正黑體 Light" panose="020B0304030504040204" pitchFamily="34" charset="-120"/>
              </a:rPr>
              <a:t>你的事就是我的事，先後有序 </a:t>
            </a:r>
            <a:endParaRPr lang="zh-TW" altLang="en-US" sz="5400" dirty="0">
              <a:latin typeface="微軟正黑體 Light" charset="0"/>
              <a:ea typeface="微軟正黑體 Light" charset="0"/>
              <a:cs typeface="微軟正黑體 Light" panose="020B03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90750" y="1109663"/>
            <a:ext cx="8343353" cy="6461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sz="3600">
                <a:latin typeface="微軟正黑體 Light" panose="020B0304030504040204" pitchFamily="34" charset="-120"/>
                <a:ea typeface="微軟正黑體 Light" panose="020B0304030504040204" pitchFamily="34" charset="-120"/>
                <a:cs typeface="微軟正黑體 Light" panose="020B0304030504040204" pitchFamily="34" charset="-120"/>
              </a:rPr>
              <a:t>作業太多寫不完?讓他告訴你誰比較重要</a:t>
            </a:r>
            <a:endParaRPr lang="zh-TW" altLang="en-US" sz="3600" dirty="0">
              <a:latin typeface="微軟正黑體 Light" panose="020B0304030504040204" pitchFamily="34" charset="-120"/>
              <a:ea typeface="微軟正黑體 Light" panose="020B0304030504040204" pitchFamily="34" charset="-120"/>
              <a:cs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68" y="2921834"/>
            <a:ext cx="2000250" cy="3556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76" y="1879598"/>
            <a:ext cx="2000250" cy="355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284" y="2921834"/>
            <a:ext cx="2000250" cy="3556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24" y="1866899"/>
            <a:ext cx="2000250" cy="3556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0" y="2489199"/>
            <a:ext cx="200025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231</TotalTime>
  <Words>345</Words>
  <Application>Microsoft Office PowerPoint</Application>
  <PresentationFormat>寬螢幕</PresentationFormat>
  <Paragraphs>68</Paragraphs>
  <Slides>16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微軟正黑體</vt:lpstr>
      <vt:lpstr>微軟正黑體</vt:lpstr>
      <vt:lpstr>微軟正黑體 Light</vt:lpstr>
      <vt:lpstr>新細明體</vt:lpstr>
      <vt:lpstr>Arial</vt:lpstr>
      <vt:lpstr>Calibri</vt:lpstr>
      <vt:lpstr>Calibri Light</vt:lpstr>
      <vt:lpstr>Celestial</vt:lpstr>
      <vt:lpstr>第二人生</vt:lpstr>
      <vt:lpstr>你有以下這些狀況嗎?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罐罐JasonXDDD</dc:creator>
  <cp:lastModifiedBy>罐罐JasonXDDD</cp:lastModifiedBy>
  <cp:revision>21</cp:revision>
  <dcterms:created xsi:type="dcterms:W3CDTF">2014-09-12T02:08:24Z</dcterms:created>
  <dcterms:modified xsi:type="dcterms:W3CDTF">2016-04-03T07:00:17Z</dcterms:modified>
</cp:coreProperties>
</file>